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0085"/>
    <a:srgbClr val="EB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/>
    <p:restoredTop sz="94689"/>
  </p:normalViewPr>
  <p:slideViewPr>
    <p:cSldViewPr snapToGrid="0" snapToObjects="1">
      <p:cViewPr varScale="1">
        <p:scale>
          <a:sx n="84" d="100"/>
          <a:sy n="84" d="100"/>
        </p:scale>
        <p:origin x="36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5863-8352-D24A-B636-23304054186A}" type="datetimeFigureOut">
              <a:rPr lang="en-US" smtClean="0"/>
              <a:t>1/30/20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A1060-4178-D545-88FE-E05C4EB35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209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5863-8352-D24A-B636-23304054186A}" type="datetimeFigureOut">
              <a:rPr lang="en-US" smtClean="0"/>
              <a:t>1/30/20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A1060-4178-D545-88FE-E05C4EB35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372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5863-8352-D24A-B636-23304054186A}" type="datetimeFigureOut">
              <a:rPr lang="en-US" smtClean="0"/>
              <a:t>1/30/20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A1060-4178-D545-88FE-E05C4EB35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907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5863-8352-D24A-B636-23304054186A}" type="datetimeFigureOut">
              <a:rPr lang="en-US" smtClean="0"/>
              <a:t>1/30/20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A1060-4178-D545-88FE-E05C4EB35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230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5863-8352-D24A-B636-23304054186A}" type="datetimeFigureOut">
              <a:rPr lang="en-US" smtClean="0"/>
              <a:t>1/30/20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A1060-4178-D545-88FE-E05C4EB35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158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5863-8352-D24A-B636-23304054186A}" type="datetimeFigureOut">
              <a:rPr lang="en-US" smtClean="0"/>
              <a:t>1/30/20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A1060-4178-D545-88FE-E05C4EB35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254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5863-8352-D24A-B636-23304054186A}" type="datetimeFigureOut">
              <a:rPr lang="en-US" smtClean="0"/>
              <a:t>1/30/20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A1060-4178-D545-88FE-E05C4EB35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386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5863-8352-D24A-B636-23304054186A}" type="datetimeFigureOut">
              <a:rPr lang="en-US" smtClean="0"/>
              <a:t>1/30/20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A1060-4178-D545-88FE-E05C4EB35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036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5863-8352-D24A-B636-23304054186A}" type="datetimeFigureOut">
              <a:rPr lang="en-US" smtClean="0"/>
              <a:t>1/30/20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A1060-4178-D545-88FE-E05C4EB35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695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5863-8352-D24A-B636-23304054186A}" type="datetimeFigureOut">
              <a:rPr lang="en-US" smtClean="0"/>
              <a:t>1/30/20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A1060-4178-D545-88FE-E05C4EB35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37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5863-8352-D24A-B636-23304054186A}" type="datetimeFigureOut">
              <a:rPr lang="en-US" smtClean="0"/>
              <a:t>1/30/20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A1060-4178-D545-88FE-E05C4EB35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002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25863-8352-D24A-B636-23304054186A}" type="datetimeFigureOut">
              <a:rPr lang="en-US" smtClean="0"/>
              <a:t>1/30/20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A1060-4178-D545-88FE-E05C4EB35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16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81DDE01B-8F65-4445-8958-34F540757DB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" y="146035"/>
            <a:ext cx="7559675" cy="10399741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02B93749-D2D0-6C49-9DB4-9CC3D99A2376}"/>
              </a:ext>
            </a:extLst>
          </p:cNvPr>
          <p:cNvGrpSpPr/>
          <p:nvPr/>
        </p:nvGrpSpPr>
        <p:grpSpPr>
          <a:xfrm rot="21427198">
            <a:off x="991109" y="6053410"/>
            <a:ext cx="5691586" cy="1828720"/>
            <a:chOff x="931283" y="6013166"/>
            <a:chExt cx="5691586" cy="1828720"/>
          </a:xfrm>
        </p:grpSpPr>
        <p:sp>
          <p:nvSpPr>
            <p:cNvPr id="19" name="Subtitle 2">
              <a:extLst>
                <a:ext uri="{FF2B5EF4-FFF2-40B4-BE49-F238E27FC236}">
                  <a16:creationId xmlns:a16="http://schemas.microsoft.com/office/drawing/2014/main" id="{2AAB9136-58F3-2E45-A1BD-BDB2F33539A7}"/>
                </a:ext>
              </a:extLst>
            </p:cNvPr>
            <p:cNvSpPr txBox="1">
              <a:spLocks/>
            </p:cNvSpPr>
            <p:nvPr/>
          </p:nvSpPr>
          <p:spPr>
            <a:xfrm>
              <a:off x="940197" y="6013166"/>
              <a:ext cx="5669756" cy="48508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None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7967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55934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33902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11869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9836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67803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645771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023738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200" dirty="0">
                  <a:latin typeface="+mj-lt"/>
                </a:rPr>
                <a:t>WINNER</a:t>
              </a:r>
            </a:p>
          </p:txBody>
        </p:sp>
        <p:sp>
          <p:nvSpPr>
            <p:cNvPr id="20" name="Subtitle 2">
              <a:extLst>
                <a:ext uri="{FF2B5EF4-FFF2-40B4-BE49-F238E27FC236}">
                  <a16:creationId xmlns:a16="http://schemas.microsoft.com/office/drawing/2014/main" id="{14840491-667D-394D-A236-86AEF2230631}"/>
                </a:ext>
              </a:extLst>
            </p:cNvPr>
            <p:cNvSpPr txBox="1">
              <a:spLocks/>
            </p:cNvSpPr>
            <p:nvPr/>
          </p:nvSpPr>
          <p:spPr>
            <a:xfrm>
              <a:off x="953113" y="6326583"/>
              <a:ext cx="5669756" cy="48508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None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7967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55934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33902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11869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9836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67803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645771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023738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latin typeface="+mj-lt"/>
                </a:rPr>
                <a:t>OF</a:t>
              </a:r>
            </a:p>
          </p:txBody>
        </p:sp>
        <p:sp>
          <p:nvSpPr>
            <p:cNvPr id="21" name="Subtitle 2">
              <a:extLst>
                <a:ext uri="{FF2B5EF4-FFF2-40B4-BE49-F238E27FC236}">
                  <a16:creationId xmlns:a16="http://schemas.microsoft.com/office/drawing/2014/main" id="{0B844FB3-92DF-4340-824A-F8FCEA6C78E6}"/>
                </a:ext>
              </a:extLst>
            </p:cNvPr>
            <p:cNvSpPr txBox="1">
              <a:spLocks/>
            </p:cNvSpPr>
            <p:nvPr/>
          </p:nvSpPr>
          <p:spPr>
            <a:xfrm>
              <a:off x="934750" y="7112966"/>
              <a:ext cx="5669756" cy="48508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None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7967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55934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33902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11869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9836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67803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645771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023738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300" dirty="0">
                  <a:latin typeface="+mj-lt"/>
                </a:rPr>
                <a:t>AWARDED TO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37B7F43-2ADF-304A-910C-D16D9B631E4B}"/>
                </a:ext>
              </a:extLst>
            </p:cNvPr>
            <p:cNvCxnSpPr>
              <a:cxnSpLocks/>
            </p:cNvCxnSpPr>
            <p:nvPr/>
          </p:nvCxnSpPr>
          <p:spPr>
            <a:xfrm>
              <a:off x="2213616" y="7841886"/>
              <a:ext cx="33020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Subtitle 2">
              <a:extLst>
                <a:ext uri="{FF2B5EF4-FFF2-40B4-BE49-F238E27FC236}">
                  <a16:creationId xmlns:a16="http://schemas.microsoft.com/office/drawing/2014/main" id="{A2A89764-206E-0141-887C-F244CE27E966}"/>
                </a:ext>
              </a:extLst>
            </p:cNvPr>
            <p:cNvSpPr txBox="1">
              <a:spLocks/>
            </p:cNvSpPr>
            <p:nvPr/>
          </p:nvSpPr>
          <p:spPr>
            <a:xfrm>
              <a:off x="931283" y="6516012"/>
              <a:ext cx="5669756" cy="48508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None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7967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55934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33902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11869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9836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67803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645771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023738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3800" dirty="0">
                  <a:solidFill>
                    <a:srgbClr val="FE0085"/>
                  </a:solidFill>
                  <a:latin typeface="+mj-lt"/>
                </a:rPr>
                <a:t>Tallest Tower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5AB757B-0DE4-5545-8577-4FADC46AFC19}"/>
              </a:ext>
            </a:extLst>
          </p:cNvPr>
          <p:cNvGrpSpPr/>
          <p:nvPr/>
        </p:nvGrpSpPr>
        <p:grpSpPr>
          <a:xfrm>
            <a:off x="2055961" y="8960323"/>
            <a:ext cx="3357583" cy="315224"/>
            <a:chOff x="2055961" y="9054452"/>
            <a:chExt cx="3357583" cy="315224"/>
          </a:xfrm>
        </p:grpSpPr>
        <p:sp>
          <p:nvSpPr>
            <p:cNvPr id="25" name="Subtitle 2">
              <a:extLst>
                <a:ext uri="{FF2B5EF4-FFF2-40B4-BE49-F238E27FC236}">
                  <a16:creationId xmlns:a16="http://schemas.microsoft.com/office/drawing/2014/main" id="{E3603443-89E2-2B4D-B566-184F643ECF95}"/>
                </a:ext>
              </a:extLst>
            </p:cNvPr>
            <p:cNvSpPr txBox="1">
              <a:spLocks/>
            </p:cNvSpPr>
            <p:nvPr/>
          </p:nvSpPr>
          <p:spPr>
            <a:xfrm rot="88134">
              <a:off x="2055961" y="9129258"/>
              <a:ext cx="2586757" cy="22146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None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7967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55934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33902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11869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9836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67803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645771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023738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900" dirty="0">
                  <a:latin typeface="+mj-lt"/>
                </a:rPr>
                <a:t>SIGNED BY THE HEAD MASTER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3408F91-B5D7-A84D-9297-A7B169CCF565}"/>
                </a:ext>
              </a:extLst>
            </p:cNvPr>
            <p:cNvCxnSpPr>
              <a:cxnSpLocks/>
            </p:cNvCxnSpPr>
            <p:nvPr/>
          </p:nvCxnSpPr>
          <p:spPr>
            <a:xfrm>
              <a:off x="2156377" y="9054452"/>
              <a:ext cx="2217914" cy="73072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B3C6DD7-A1CB-D84F-AF70-387AA9A24A67}"/>
                </a:ext>
              </a:extLst>
            </p:cNvPr>
            <p:cNvCxnSpPr>
              <a:cxnSpLocks/>
            </p:cNvCxnSpPr>
            <p:nvPr/>
          </p:nvCxnSpPr>
          <p:spPr>
            <a:xfrm rot="120000">
              <a:off x="4606236" y="9151274"/>
              <a:ext cx="807308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Subtitle 2">
              <a:extLst>
                <a:ext uri="{FF2B5EF4-FFF2-40B4-BE49-F238E27FC236}">
                  <a16:creationId xmlns:a16="http://schemas.microsoft.com/office/drawing/2014/main" id="{A1DDAE92-0079-1044-AEF1-35936FD78B4C}"/>
                </a:ext>
              </a:extLst>
            </p:cNvPr>
            <p:cNvSpPr txBox="1">
              <a:spLocks/>
            </p:cNvSpPr>
            <p:nvPr/>
          </p:nvSpPr>
          <p:spPr>
            <a:xfrm rot="88134">
              <a:off x="4506578" y="9148213"/>
              <a:ext cx="513958" cy="22146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None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7967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55934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33902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11869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9836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67803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645771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023738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900" dirty="0">
                  <a:latin typeface="+mj-lt"/>
                </a:rPr>
                <a:t>DATE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8500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5E8C0E1-FFFE-DF4E-9487-6631802EFF18}"/>
              </a:ext>
            </a:extLst>
          </p:cNvPr>
          <p:cNvSpPr txBox="1"/>
          <p:nvPr/>
        </p:nvSpPr>
        <p:spPr>
          <a:xfrm>
            <a:off x="0" y="5122816"/>
            <a:ext cx="755967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If you found this helpful, please let me know!</a:t>
            </a:r>
          </a:p>
          <a:p>
            <a:pPr algn="ctr"/>
            <a:r>
              <a:rPr lang="en-US" sz="1600" dirty="0">
                <a:latin typeface="+mj-lt"/>
              </a:rPr>
              <a:t>Twitter: @</a:t>
            </a:r>
            <a:r>
              <a:rPr lang="en-US" sz="1600" dirty="0" err="1">
                <a:latin typeface="+mj-lt"/>
              </a:rPr>
              <a:t>makefuncreating</a:t>
            </a:r>
            <a:endParaRPr lang="en-US" sz="1600" dirty="0">
              <a:latin typeface="+mj-lt"/>
            </a:endParaRPr>
          </a:p>
          <a:p>
            <a:pPr algn="ctr"/>
            <a:r>
              <a:rPr lang="en-US" sz="1600" dirty="0">
                <a:latin typeface="+mj-lt"/>
              </a:rPr>
              <a:t>Email: scott@makefuncreating.com</a:t>
            </a:r>
          </a:p>
          <a:p>
            <a:pPr algn="ctr"/>
            <a:endParaRPr lang="en-US" sz="1600" dirty="0">
              <a:latin typeface="+mj-lt"/>
            </a:endParaRPr>
          </a:p>
          <a:p>
            <a:pPr algn="ctr"/>
            <a:r>
              <a:rPr lang="en-US" sz="1600" dirty="0">
                <a:latin typeface="+mj-lt"/>
              </a:rPr>
              <a:t>Also, what other projects would you like to see…</a:t>
            </a:r>
            <a:r>
              <a:rPr lang="en-US" sz="1600" dirty="0" err="1">
                <a:latin typeface="+mj-lt"/>
              </a:rPr>
              <a:t>rubberband</a:t>
            </a:r>
            <a:r>
              <a:rPr lang="en-US" sz="1600" dirty="0">
                <a:latin typeface="+mj-lt"/>
              </a:rPr>
              <a:t> cars,</a:t>
            </a:r>
          </a:p>
          <a:p>
            <a:pPr algn="ctr"/>
            <a:r>
              <a:rPr lang="en-US" sz="1600" dirty="0">
                <a:latin typeface="+mj-lt"/>
              </a:rPr>
              <a:t>marble runs… send me your ideas?</a:t>
            </a:r>
          </a:p>
          <a:p>
            <a:pPr algn="ctr"/>
            <a:endParaRPr lang="en-US" sz="1600" dirty="0">
              <a:latin typeface="+mj-lt"/>
            </a:endParaRPr>
          </a:p>
          <a:p>
            <a:pPr algn="ctr"/>
            <a:r>
              <a:rPr lang="en-US" sz="1600" dirty="0">
                <a:latin typeface="+mj-lt"/>
              </a:rPr>
              <a:t>Scott Bedford</a:t>
            </a:r>
          </a:p>
        </p:txBody>
      </p:sp>
      <p:pic>
        <p:nvPicPr>
          <p:cNvPr id="15" name="Picture 14" descr="A close up of a sign&#10;&#10;Description automatically generated">
            <a:extLst>
              <a:ext uri="{FF2B5EF4-FFF2-40B4-BE49-F238E27FC236}">
                <a16:creationId xmlns:a16="http://schemas.microsoft.com/office/drawing/2014/main" id="{5393D4A0-D242-5B41-845E-10BA3C4DDA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3949" y="2607309"/>
            <a:ext cx="2540000" cy="237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899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58</Words>
  <Application>Microsoft Macintosh PowerPoint</Application>
  <PresentationFormat>Custom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Bedford</dc:creator>
  <cp:lastModifiedBy>Scott Bedford</cp:lastModifiedBy>
  <cp:revision>5</cp:revision>
  <dcterms:created xsi:type="dcterms:W3CDTF">2020-01-29T22:42:10Z</dcterms:created>
  <dcterms:modified xsi:type="dcterms:W3CDTF">2020-01-30T00:03:40Z</dcterms:modified>
</cp:coreProperties>
</file>